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83" r:id="rId6"/>
    <p:sldId id="264" r:id="rId7"/>
    <p:sldId id="286" r:id="rId8"/>
    <p:sldId id="287" r:id="rId9"/>
    <p:sldId id="288" r:id="rId10"/>
    <p:sldId id="289" r:id="rId11"/>
    <p:sldId id="293" r:id="rId12"/>
    <p:sldId id="292" r:id="rId13"/>
    <p:sldId id="291" r:id="rId14"/>
    <p:sldId id="290" r:id="rId15"/>
  </p:sldIdLst>
  <p:sldSz cx="12192000" cy="6858000"/>
  <p:notesSz cx="6858000" cy="9144000"/>
  <p:custShowLst>
    <p:custShow name="Custom Show 1" id="0">
      <p:sldLst>
        <p:sld r:id="rId8"/>
      </p:sldLst>
    </p:custShow>
  </p:custShowLst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30B29699-A4AF-634E-9317-68290BFF9313}">
          <p14:sldIdLst>
            <p14:sldId id="258"/>
            <p14:sldId id="283"/>
            <p14:sldId id="264"/>
            <p14:sldId id="286"/>
            <p14:sldId id="287"/>
            <p14:sldId id="288"/>
            <p14:sldId id="289"/>
            <p14:sldId id="293"/>
            <p14:sldId id="292"/>
            <p14:sldId id="291"/>
            <p14:sldId id="29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745"/>
    <p:restoredTop sz="95859" autoAdjust="0"/>
  </p:normalViewPr>
  <p:slideViewPr>
    <p:cSldViewPr snapToGrid="0" showGuides="1">
      <p:cViewPr>
        <p:scale>
          <a:sx n="66" d="100"/>
          <a:sy n="66" d="100"/>
        </p:scale>
        <p:origin x="-1253" y="-590"/>
      </p:cViewPr>
      <p:guideLst>
        <p:guide orient="horz" pos="2184"/>
        <p:guide orient="horz" pos="408"/>
        <p:guide orient="horz" pos="1392"/>
        <p:guide pos="456"/>
        <p:guide pos="3840"/>
        <p:guide pos="7224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5127BB8-36A9-6BFA-7007-D84F312706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55923C2-8767-F856-585C-DC1948C11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00707F8D-67AA-4445-89C4-2883E2500C69}" type="datetimeFigureOut">
              <a:rPr lang="en-GB" smtClean="0"/>
              <a:pPr rtl="0"/>
              <a:t>30/03/2023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A68407F-B311-7FF6-2ACB-3FAF0BF3A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7B6A444-69DF-AE10-DCD7-A23AEE20CA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B3BF5047-6CED-44CC-A86C-D48A653D0A7A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157391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A9A067D9-116D-3843-ABDF-D6546C1962D4}" type="datetimeFigureOut">
              <a:rPr lang="en-GB" smtClean="0"/>
              <a:pPr rtl="0"/>
              <a:t>30/03/2023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339D21CC-DD94-204E-93C8-E1AAF3084C8D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9405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sz="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339D21CC-DD94-204E-93C8-E1AAF3084C8D}" type="slidenum">
              <a:rPr lang="en-GB" smtClean="0"/>
              <a:pPr rtl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83304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339D21CC-DD94-204E-93C8-E1AAF3084C8D}" type="slidenum">
              <a:rPr lang="en-GB" smtClean="0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41593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339D21CC-DD94-204E-93C8-E1AAF3084C8D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01827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1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0.sv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30.svg"/><Relationship Id="rId5" Type="http://schemas.openxmlformats.org/officeDocument/2006/relationships/image" Target="../media/image2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xmlns="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rtlCol="0" anchor="t">
            <a:noAutofit/>
          </a:bodyPr>
          <a:lstStyle>
            <a:lvl1pPr algn="l">
              <a:defRPr lang="en-GB" sz="59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 rtlCol="0"/>
          <a:lstStyle>
            <a:lvl1pPr marL="0" indent="0" algn="l">
              <a:buNone/>
              <a:defRPr lang="en-GB" sz="240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xmlns="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68D4647-BE09-FD84-9BD2-6303C6683A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en-GB" sz="1200">
                <a:noFill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xmlns="" id="{AB9EB1AC-FF5A-36FF-E4EC-C3F6EDF04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en-GB" sz="1200">
                <a:noFill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xmlns="" id="{919FA078-A6CC-4C6E-BB4E-70AA4ECA8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en-GB" sz="1200">
                <a:noFill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xmlns="" id="{B0730A45-AC46-DF6D-F56B-76A8149091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en-GB" sz="1200">
                <a:noFill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GB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MMM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GB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MMM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GB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MMM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GB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MMM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GB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MMM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B7FF2DDC-689F-CE60-97C8-8575DBB2C0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69296" y="4041648"/>
            <a:ext cx="156362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xmlns="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8" name="Freeform 55">
            <a:extLst>
              <a:ext uri="{FF2B5EF4-FFF2-40B4-BE49-F238E27FC236}">
                <a16:creationId xmlns:a16="http://schemas.microsoft.com/office/drawing/2014/main" xmlns="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GB" sz="1400"/>
            </a:lvl1pPr>
            <a:lvl2pPr>
              <a:lnSpc>
                <a:spcPct val="150000"/>
              </a:lnSpc>
              <a:spcBef>
                <a:spcPts val="0"/>
              </a:spcBef>
              <a:defRPr lang="en-GB" sz="1200"/>
            </a:lvl2pPr>
            <a:lvl3pPr>
              <a:lnSpc>
                <a:spcPct val="150000"/>
              </a:lnSpc>
              <a:spcBef>
                <a:spcPts val="0"/>
              </a:spcBef>
              <a:defRPr lang="en-GB" sz="1100"/>
            </a:lvl3pPr>
            <a:lvl4pPr>
              <a:lnSpc>
                <a:spcPct val="150000"/>
              </a:lnSpc>
              <a:spcBef>
                <a:spcPts val="0"/>
              </a:spcBef>
              <a:defRPr lang="en-GB" sz="1050"/>
            </a:lvl4pPr>
            <a:lvl5pPr>
              <a:lnSpc>
                <a:spcPct val="150000"/>
              </a:lnSpc>
              <a:spcBef>
                <a:spcPts val="0"/>
              </a:spcBef>
              <a:defRPr lang="en-GB" sz="105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GB" sz="1400"/>
            </a:lvl1pPr>
            <a:lvl2pPr>
              <a:lnSpc>
                <a:spcPct val="150000"/>
              </a:lnSpc>
              <a:spcBef>
                <a:spcPts val="0"/>
              </a:spcBef>
              <a:defRPr lang="en-GB" sz="1200"/>
            </a:lvl2pPr>
            <a:lvl3pPr>
              <a:lnSpc>
                <a:spcPct val="150000"/>
              </a:lnSpc>
              <a:spcBef>
                <a:spcPts val="0"/>
              </a:spcBef>
              <a:defRPr lang="en-GB" sz="1100"/>
            </a:lvl3pPr>
            <a:lvl4pPr>
              <a:lnSpc>
                <a:spcPct val="150000"/>
              </a:lnSpc>
              <a:spcBef>
                <a:spcPts val="0"/>
              </a:spcBef>
              <a:defRPr lang="en-GB" sz="1050"/>
            </a:lvl4pPr>
            <a:lvl5pPr>
              <a:lnSpc>
                <a:spcPct val="150000"/>
              </a:lnSpc>
              <a:spcBef>
                <a:spcPts val="0"/>
              </a:spcBef>
              <a:defRPr lang="en-GB" sz="105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xmlns="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GB" sz="1400"/>
            </a:lvl1pPr>
            <a:lvl2pPr>
              <a:lnSpc>
                <a:spcPct val="150000"/>
              </a:lnSpc>
              <a:spcBef>
                <a:spcPts val="0"/>
              </a:spcBef>
              <a:defRPr lang="en-GB" sz="1200"/>
            </a:lvl2pPr>
            <a:lvl3pPr>
              <a:lnSpc>
                <a:spcPct val="150000"/>
              </a:lnSpc>
              <a:spcBef>
                <a:spcPts val="0"/>
              </a:spcBef>
              <a:defRPr lang="en-GB" sz="1100"/>
            </a:lvl3pPr>
            <a:lvl4pPr>
              <a:lnSpc>
                <a:spcPct val="150000"/>
              </a:lnSpc>
              <a:spcBef>
                <a:spcPts val="0"/>
              </a:spcBef>
              <a:defRPr lang="en-GB" sz="1050"/>
            </a:lvl4pPr>
            <a:lvl5pPr>
              <a:lnSpc>
                <a:spcPct val="150000"/>
              </a:lnSpc>
              <a:spcBef>
                <a:spcPts val="0"/>
              </a:spcBef>
              <a:defRPr lang="en-GB" sz="105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GB" sz="1400"/>
            </a:lvl1pPr>
            <a:lvl2pPr>
              <a:lnSpc>
                <a:spcPct val="150000"/>
              </a:lnSpc>
              <a:spcBef>
                <a:spcPts val="0"/>
              </a:spcBef>
              <a:defRPr lang="en-GB" sz="1200"/>
            </a:lvl2pPr>
            <a:lvl3pPr>
              <a:lnSpc>
                <a:spcPct val="150000"/>
              </a:lnSpc>
              <a:spcBef>
                <a:spcPts val="0"/>
              </a:spcBef>
              <a:defRPr lang="en-GB" sz="1100"/>
            </a:lvl3pPr>
            <a:lvl4pPr>
              <a:lnSpc>
                <a:spcPct val="150000"/>
              </a:lnSpc>
              <a:spcBef>
                <a:spcPts val="0"/>
              </a:spcBef>
              <a:defRPr lang="en-GB" sz="1050"/>
            </a:lvl4pPr>
            <a:lvl5pPr>
              <a:lnSpc>
                <a:spcPct val="150000"/>
              </a:lnSpc>
              <a:spcBef>
                <a:spcPts val="0"/>
              </a:spcBef>
              <a:defRPr lang="en-GB" sz="105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xmlns="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/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xmlns="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GB" sz="1400"/>
            </a:lvl1pPr>
            <a:lvl2pPr>
              <a:lnSpc>
                <a:spcPct val="150000"/>
              </a:lnSpc>
              <a:spcBef>
                <a:spcPts val="0"/>
              </a:spcBef>
              <a:defRPr lang="en-GB" sz="1200"/>
            </a:lvl2pPr>
            <a:lvl3pPr>
              <a:lnSpc>
                <a:spcPct val="150000"/>
              </a:lnSpc>
              <a:spcBef>
                <a:spcPts val="0"/>
              </a:spcBef>
              <a:defRPr lang="en-GB" sz="1100"/>
            </a:lvl3pPr>
            <a:lvl4pPr>
              <a:lnSpc>
                <a:spcPct val="150000"/>
              </a:lnSpc>
              <a:spcBef>
                <a:spcPts val="0"/>
              </a:spcBef>
              <a:defRPr lang="en-GB" sz="1050"/>
            </a:lvl4pPr>
            <a:lvl5pPr>
              <a:lnSpc>
                <a:spcPct val="150000"/>
              </a:lnSpc>
              <a:spcBef>
                <a:spcPts val="0"/>
              </a:spcBef>
              <a:defRPr lang="en-GB" sz="105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phic 22">
            <a:extLst>
              <a:ext uri="{FF2B5EF4-FFF2-40B4-BE49-F238E27FC236}">
                <a16:creationId xmlns:a16="http://schemas.microsoft.com/office/drawing/2014/main" xmlns="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en-GB" sz="1800"/>
            </a:lvl1pPr>
            <a:lvl2pPr marL="283464">
              <a:defRPr lang="en-GB" sz="1800"/>
            </a:lvl2pPr>
            <a:lvl3pPr marL="566928">
              <a:defRPr lang="en-GB" sz="1600"/>
            </a:lvl3pPr>
            <a:lvl4pPr marL="758952">
              <a:defRPr lang="en-GB" sz="1400"/>
            </a:lvl4pPr>
            <a:lvl5pPr marL="1042416">
              <a:defRPr lang="en-GB" sz="14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45" name="Graphic 24">
            <a:extLst>
              <a:ext uri="{FF2B5EF4-FFF2-40B4-BE49-F238E27FC236}">
                <a16:creationId xmlns:a16="http://schemas.microsoft.com/office/drawing/2014/main" xmlns="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xmlns="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xmlns="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xmlns="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xmlns="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en-GB" sz="66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77276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xmlns="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GB"/>
              </a:defPPr>
            </a:lstStyle>
            <a:p>
              <a:pPr rtl="0"/>
              <a:endParaRPr lang="en-GB" dirty="0"/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xmlns="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en-GB" sz="1800"/>
            </a:lvl1pPr>
            <a:lvl2pPr marL="283464">
              <a:defRPr lang="en-GB" sz="1800"/>
            </a:lvl2pPr>
            <a:lvl3pPr marL="566928">
              <a:defRPr lang="en-GB" sz="1600"/>
            </a:lvl3pPr>
            <a:lvl4pPr marL="758952">
              <a:defRPr lang="en-GB" sz="1400"/>
            </a:lvl4pPr>
            <a:lvl5pPr marL="1042416">
              <a:defRPr lang="en-GB" sz="14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11" name="Freeform 65">
            <a:extLst>
              <a:ext uri="{FF2B5EF4-FFF2-40B4-BE49-F238E27FC236}">
                <a16:creationId xmlns:a16="http://schemas.microsoft.com/office/drawing/2014/main" xmlns="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60" name="Footer Placeholder 59">
            <a:extLst>
              <a:ext uri="{FF2B5EF4-FFF2-40B4-BE49-F238E27FC236}">
                <a16:creationId xmlns:a16="http://schemas.microsoft.com/office/drawing/2014/main" xmlns="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xmlns="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 rtlCol="0"/>
          <a:lstStyle>
            <a:lvl1pPr marL="0" indent="0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 rtlCol="0"/>
          <a:lstStyle>
            <a:lvl1pPr>
              <a:defRPr lang="en-GB" sz="66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00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xmlns="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00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xmlns="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GB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xmlns="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xmlns="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xmlns="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rtlCol="0" anchor="t">
            <a:noAutofit/>
          </a:bodyPr>
          <a:lstStyle>
            <a:lvl1pPr>
              <a:defRPr lang="en-GB" sz="66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 rtlCol="0"/>
          <a:lstStyle>
            <a:lvl1pPr marL="0" indent="0">
              <a:buNone/>
              <a:defRPr lang="en-GB" sz="24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xmlns="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xmlns="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xmlns="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rtlCol="0" anchor="t">
            <a:noAutofit/>
          </a:bodyPr>
          <a:lstStyle>
            <a:lvl1pPr>
              <a:defRPr lang="en-GB" sz="55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67" name="Graphic 12">
            <a:extLst>
              <a:ext uri="{FF2B5EF4-FFF2-40B4-BE49-F238E27FC236}">
                <a16:creationId xmlns:a16="http://schemas.microsoft.com/office/drawing/2014/main" xmlns="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9" name="Graphic 12">
            <a:extLst>
              <a:ext uri="{FF2B5EF4-FFF2-40B4-BE49-F238E27FC236}">
                <a16:creationId xmlns:a16="http://schemas.microsoft.com/office/drawing/2014/main" xmlns="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Freeform 47">
            <a:extLst>
              <a:ext uri="{FF2B5EF4-FFF2-40B4-BE49-F238E27FC236}">
                <a16:creationId xmlns:a16="http://schemas.microsoft.com/office/drawing/2014/main" xmlns="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xmlns="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 rtlCol="0">
            <a:normAutofit/>
          </a:bodyPr>
          <a:lstStyle>
            <a:lvl1pPr marL="0" indent="0"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-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xmlns="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xmlns="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xmlns="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xmlns="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xmlns="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45" name="Picture Placeholder 42">
            <a:extLst>
              <a:ext uri="{FF2B5EF4-FFF2-40B4-BE49-F238E27FC236}">
                <a16:creationId xmlns:a16="http://schemas.microsoft.com/office/drawing/2014/main" xmlns="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xmlns="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xmlns="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xmlns="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xmlns="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8" name="Text Placeholder 47">
            <a:extLst>
              <a:ext uri="{FF2B5EF4-FFF2-40B4-BE49-F238E27FC236}">
                <a16:creationId xmlns:a16="http://schemas.microsoft.com/office/drawing/2014/main" xmlns="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9" name="Text Placeholder 47">
            <a:extLst>
              <a:ext uri="{FF2B5EF4-FFF2-40B4-BE49-F238E27FC236}">
                <a16:creationId xmlns:a16="http://schemas.microsoft.com/office/drawing/2014/main" xmlns="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xmlns="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72" name="Picture Placeholder 42">
            <a:extLst>
              <a:ext uri="{FF2B5EF4-FFF2-40B4-BE49-F238E27FC236}">
                <a16:creationId xmlns:a16="http://schemas.microsoft.com/office/drawing/2014/main" xmlns="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3" name="Picture Placeholder 42">
            <a:extLst>
              <a:ext uri="{FF2B5EF4-FFF2-40B4-BE49-F238E27FC236}">
                <a16:creationId xmlns:a16="http://schemas.microsoft.com/office/drawing/2014/main" xmlns="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xmlns="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74" name="Text Placeholder 47">
            <a:extLst>
              <a:ext uri="{FF2B5EF4-FFF2-40B4-BE49-F238E27FC236}">
                <a16:creationId xmlns:a16="http://schemas.microsoft.com/office/drawing/2014/main" xmlns="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-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xmlns="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3200" b="0">
                <a:noFill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45" name="Picture Placeholder 42">
            <a:extLst>
              <a:ext uri="{FF2B5EF4-FFF2-40B4-BE49-F238E27FC236}">
                <a16:creationId xmlns:a16="http://schemas.microsoft.com/office/drawing/2014/main" xmlns="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xmlns="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xmlns="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xmlns="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xmlns="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8" name="Text Placeholder 47">
            <a:extLst>
              <a:ext uri="{FF2B5EF4-FFF2-40B4-BE49-F238E27FC236}">
                <a16:creationId xmlns:a16="http://schemas.microsoft.com/office/drawing/2014/main" xmlns="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9" name="Text Placeholder 47">
            <a:extLst>
              <a:ext uri="{FF2B5EF4-FFF2-40B4-BE49-F238E27FC236}">
                <a16:creationId xmlns:a16="http://schemas.microsoft.com/office/drawing/2014/main" xmlns="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xmlns="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72" name="Picture Placeholder 42">
            <a:extLst>
              <a:ext uri="{FF2B5EF4-FFF2-40B4-BE49-F238E27FC236}">
                <a16:creationId xmlns:a16="http://schemas.microsoft.com/office/drawing/2014/main" xmlns="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3" name="Picture Placeholder 42">
            <a:extLst>
              <a:ext uri="{FF2B5EF4-FFF2-40B4-BE49-F238E27FC236}">
                <a16:creationId xmlns:a16="http://schemas.microsoft.com/office/drawing/2014/main" xmlns="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xmlns="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74" name="Text Placeholder 47">
            <a:extLst>
              <a:ext uri="{FF2B5EF4-FFF2-40B4-BE49-F238E27FC236}">
                <a16:creationId xmlns:a16="http://schemas.microsoft.com/office/drawing/2014/main" xmlns="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xmlns="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1" name="Picture Placeholder 42">
            <a:extLst>
              <a:ext uri="{FF2B5EF4-FFF2-40B4-BE49-F238E27FC236}">
                <a16:creationId xmlns:a16="http://schemas.microsoft.com/office/drawing/2014/main" xmlns="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2" name="Picture Placeholder 42">
            <a:extLst>
              <a:ext uri="{FF2B5EF4-FFF2-40B4-BE49-F238E27FC236}">
                <a16:creationId xmlns:a16="http://schemas.microsoft.com/office/drawing/2014/main" xmlns="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3" name="Text Placeholder 47">
            <a:extLst>
              <a:ext uri="{FF2B5EF4-FFF2-40B4-BE49-F238E27FC236}">
                <a16:creationId xmlns:a16="http://schemas.microsoft.com/office/drawing/2014/main" xmlns="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4" name="Text Placeholder 47">
            <a:extLst>
              <a:ext uri="{FF2B5EF4-FFF2-40B4-BE49-F238E27FC236}">
                <a16:creationId xmlns:a16="http://schemas.microsoft.com/office/drawing/2014/main" xmlns="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5" name="Text Placeholder 47">
            <a:extLst>
              <a:ext uri="{FF2B5EF4-FFF2-40B4-BE49-F238E27FC236}">
                <a16:creationId xmlns:a16="http://schemas.microsoft.com/office/drawing/2014/main" xmlns="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Text Placeholder 47">
            <a:extLst>
              <a:ext uri="{FF2B5EF4-FFF2-40B4-BE49-F238E27FC236}">
                <a16:creationId xmlns:a16="http://schemas.microsoft.com/office/drawing/2014/main" xmlns="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7" name="Text Placeholder 47">
            <a:extLst>
              <a:ext uri="{FF2B5EF4-FFF2-40B4-BE49-F238E27FC236}">
                <a16:creationId xmlns:a16="http://schemas.microsoft.com/office/drawing/2014/main" xmlns="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8" name="Text Placeholder 47">
            <a:extLst>
              <a:ext uri="{FF2B5EF4-FFF2-40B4-BE49-F238E27FC236}">
                <a16:creationId xmlns:a16="http://schemas.microsoft.com/office/drawing/2014/main" xmlns="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9" name="Picture Placeholder 42">
            <a:extLst>
              <a:ext uri="{FF2B5EF4-FFF2-40B4-BE49-F238E27FC236}">
                <a16:creationId xmlns:a16="http://schemas.microsoft.com/office/drawing/2014/main" xmlns="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Picture Placeholder 42">
            <a:extLst>
              <a:ext uri="{FF2B5EF4-FFF2-40B4-BE49-F238E27FC236}">
                <a16:creationId xmlns:a16="http://schemas.microsoft.com/office/drawing/2014/main" xmlns="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1" name="Text Placeholder 47">
            <a:extLst>
              <a:ext uri="{FF2B5EF4-FFF2-40B4-BE49-F238E27FC236}">
                <a16:creationId xmlns:a16="http://schemas.microsoft.com/office/drawing/2014/main" xmlns="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2" name="Text Placeholder 47">
            <a:extLst>
              <a:ext uri="{FF2B5EF4-FFF2-40B4-BE49-F238E27FC236}">
                <a16:creationId xmlns:a16="http://schemas.microsoft.com/office/drawing/2014/main" xmlns="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3200">
                <a:solidFill>
                  <a:schemeClr val="bg2"/>
                </a:solidFill>
              </a:defRPr>
            </a:lvl1pPr>
          </a:lstStyle>
          <a:p>
            <a:pPr rtl="0"/>
            <a:fld id="{CC43B8D3-9A08-F84C-9DD4-44948BA52D4B}" type="slidenum">
              <a:rPr lang="en-GB" smtClean="0"/>
              <a:pPr rtl="0"/>
              <a:t>‹#›</a:t>
            </a:fld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xmlns="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235" y="2553026"/>
            <a:ext cx="7694732" cy="272415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 </a:t>
            </a:r>
            <a:b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VISITOR COUNTER PROJECT </a:t>
            </a:r>
            <a:r>
              <a:rPr lang="en-IN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3226" y="1008836"/>
            <a:ext cx="7409688" cy="1407583"/>
          </a:xfrm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algn="ctr" rtl="0"/>
            <a:r>
              <a:rPr lang="en-GB" sz="3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ELECTROSTARS PRESENTS</a:t>
            </a:r>
          </a:p>
        </p:txBody>
      </p:sp>
    </p:spTree>
    <p:extLst>
      <p:ext uri="{BB962C8B-B14F-4D97-AF65-F5344CB8AC3E}">
        <p14:creationId xmlns:p14="http://schemas.microsoft.com/office/powerpoint/2010/main" xmlns="" val="2827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xmlns="" id="{FDAB39E9-50B5-47E2-D93C-CE9B1CAF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E31608BA-CA61-CF6E-BF77-C26BD61205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EEC91880-0506-4B14-5A7B-BF802D0FB1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924" b="9924"/>
          <a:stretch>
            <a:fillRect/>
          </a:stretch>
        </p:blipFill>
        <p:spPr>
          <a:xfrm>
            <a:off x="4330203" y="2337393"/>
            <a:ext cx="1389888" cy="1389888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4E83B59B-423B-ED7E-BFA6-B625A51D71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9651" b="9651"/>
          <a:stretch>
            <a:fillRect/>
          </a:stretch>
        </p:blipFill>
        <p:spPr/>
      </p:pic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13F9DE1-2C7E-F567-2BE4-B85F5C9591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585431" y="5157872"/>
            <a:ext cx="4705952" cy="906157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PRAKHAR  PRAYAS NAHAK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C83EDC92-CE7D-0119-28A8-A1D56B1F4A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RAJ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E4D24CF-59A1-D1AF-8600-ABEED35177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3180" y="2894798"/>
            <a:ext cx="2788920" cy="36576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SUMIT SONI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33681D9-9E10-316A-696C-1E1EDB3A5A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0193" y="2886704"/>
            <a:ext cx="2788920" cy="36576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RAJU KUMAR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30DFCE45-4C35-6E17-FC91-6F5F7099F64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0078" b="10078"/>
          <a:stretch>
            <a:fillRect/>
          </a:stretch>
        </p:blipFill>
        <p:spPr>
          <a:xfrm>
            <a:off x="4332186" y="4662092"/>
            <a:ext cx="1387905" cy="1389888"/>
          </a:xfr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8F6511D0-221E-E7DD-A61E-15187DD660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rtl="0"/>
            <a:r>
              <a:rPr lang="en-GB" dirty="0"/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A954741-53F9-21FD-1E5F-9F105B8D8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928" y="4662092"/>
            <a:ext cx="1387905" cy="14019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718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71D2DE-130D-3F3B-0416-56274D75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670" y="2452117"/>
            <a:ext cx="6660164" cy="2799645"/>
          </a:xfrm>
        </p:spPr>
        <p:txBody>
          <a:bodyPr/>
          <a:lstStyle/>
          <a:p>
            <a: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b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1DFD49-BC66-C22C-F4A5-0A1A5193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948" y="4470312"/>
            <a:ext cx="2225842" cy="18700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65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FD6DF6-5B25-79AF-09F2-0008B7DD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-78464"/>
            <a:ext cx="9669385" cy="13258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THIS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A49DED-F98B-AA29-6402-0A09C4EFE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02467"/>
            <a:ext cx="5883442" cy="74980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AURDINO UNO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B79EAB77-EA1B-845C-B39D-F4147B3C0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6825" y="972310"/>
            <a:ext cx="960120" cy="859537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BBAF7CB-A8CE-582C-C1DB-E6D72AC69A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6590" y="2603030"/>
            <a:ext cx="5883442" cy="74980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AD6ED5E-6255-A10D-1B61-1C38A65A0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5940" y="2542870"/>
            <a:ext cx="960120" cy="9601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1C403DC-3521-3A53-9255-0D192EBD4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602010"/>
            <a:ext cx="5883442" cy="74980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725D92A4-EE14-BE47-EFF6-F0FD3F4AE6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11670" y="3507580"/>
            <a:ext cx="960120" cy="9601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1F6EA68-2AA8-DF86-685C-EC3843127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6591" y="5022106"/>
            <a:ext cx="5883442" cy="74980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7FFFF704-D039-7DC7-A34E-489FEE26C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15940" y="4915971"/>
            <a:ext cx="960120" cy="9601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2545FBC-2F5C-8772-F385-63E103558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558" y="5949457"/>
            <a:ext cx="5883442" cy="74980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DISPLAY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B834A08F-B9C1-B3EF-25F5-A69D401C8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15940" y="5873939"/>
            <a:ext cx="960120" cy="9601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6291C65-7CDC-B689-5946-632D8FA08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508" y="968675"/>
            <a:ext cx="2550694" cy="1474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CC41203-CF78-DE9C-68F7-DB5AE2AE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367" y="1876617"/>
            <a:ext cx="2292380" cy="15226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B3C20FB-A564-B5AE-26ED-836FCC9E4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127" y="3510592"/>
            <a:ext cx="2473219" cy="1394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74395ED-3173-A495-C115-A9D58DE3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233" y="4668251"/>
            <a:ext cx="2788618" cy="21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28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00" y="1672348"/>
            <a:ext cx="5788265" cy="249010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This Device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D23582-BD47-C04F-0679-E8CC7CCA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701" y="2518768"/>
            <a:ext cx="1617246" cy="161724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335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9C17B7-CD28-84C4-9AE1-90C81158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32C4BA-4B65-9CE8-4286-E693F6F5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622" y="1817511"/>
            <a:ext cx="7384567" cy="3646311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this system is to detect whether a person is entering or leaving the room.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 display total number of person in a room at that particular instant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counts number of people in front of door = count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they enter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room -&gt;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inside +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face_count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they leave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room -&gt;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inside –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face_count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1E744B-1EC9-5085-1F96-35B6162726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3D010B-A8B4-D37B-812B-1DDC7665E0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r>
              <a:rPr lang="en-GB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2567AC4-14E9-74CF-4751-5EFE34E2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27" y="1743494"/>
            <a:ext cx="4316219" cy="31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07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515558-6486-AEB3-D74F-9DDE252C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1292F8-7FED-C23B-41F8-C847AA7D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485" y="1682044"/>
            <a:ext cx="7423484" cy="40177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this system we can find out number of persons in a confined area at a particular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 this can be used as a security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be helpful in maintaining crowd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lights in houses.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EC7BCCA-0E44-1834-03BE-0C888E81E7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A22098-C4D8-A44B-BAEF-930E91F885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r>
              <a:rPr lang="en-GB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0977090-1C40-2011-B6FD-7F4F3244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24" y="1768641"/>
            <a:ext cx="2103826" cy="1985212"/>
          </a:xfrm>
          <a:prstGeom prst="rect">
            <a:avLst/>
          </a:prstGeom>
        </p:spPr>
      </p:pic>
      <p:pic>
        <p:nvPicPr>
          <p:cNvPr id="10" name="Picture 9" descr="FI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5" y="4420725"/>
            <a:ext cx="4676173" cy="2437275"/>
          </a:xfrm>
          <a:prstGeom prst="rect">
            <a:avLst/>
          </a:prstGeom>
        </p:spPr>
      </p:pic>
      <p:pic>
        <p:nvPicPr>
          <p:cNvPr id="11" name="Picture 10" descr="People-Counting-01-425x2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59" y="4413840"/>
            <a:ext cx="4238986" cy="26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82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FD30E-D418-1E4C-EB8A-80CEC11B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4597400" cy="77724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97FD0F-AAD6-B9F2-445C-1440B304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06" y="1648178"/>
            <a:ext cx="9335916" cy="405158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Infra-red sensor and Face Detection.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320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nfrared </a:t>
            </a:r>
            <a:r>
              <a:rPr lang="en-I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(IR) sensor is an electronic device used to measure and detect </a:t>
            </a:r>
            <a:r>
              <a:rPr lang="en-IN" sz="320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an object is in front of it or not.</a:t>
            </a:r>
            <a:endParaRPr lang="en-IN" sz="32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two infra-red sensor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Namely sensor A and sensor B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person goes from sensor A to sensor B -&gt;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Entering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room.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a person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goes from sensor B to sensor A -&gt;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eaving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room.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0B95EA-C163-A1A7-483B-E7F70D95A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EFDBA8-3127-FE38-BA34-BF90461ADBF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r>
              <a:rPr lang="en-GB" dirty="0"/>
              <a:t>3</a:t>
            </a:r>
          </a:p>
        </p:txBody>
      </p:sp>
      <p:pic>
        <p:nvPicPr>
          <p:cNvPr id="6" name="Picture 5" descr="axis_people_counter_1600x16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24" y="2882096"/>
            <a:ext cx="3927676" cy="39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97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1587D6-75DD-9D2F-6C06-350B9349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4156"/>
            <a:ext cx="8951976" cy="81584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229B3-5EB2-83DF-0F99-05BF7CB18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914400"/>
            <a:ext cx="9875521" cy="432364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multiple people entering at the same time problem is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sloved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camera (face detection system) which will detect the number of faces according to its code and will count it 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maximum of face detection system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IR sensor will be counted and will be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added/subtracted from the number of persons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that room.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at last entering/exiting and capacity of the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will be displayed on the LCD display.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114296-4FCA-310E-2FB1-AFB4D5BA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230" y="1768636"/>
            <a:ext cx="3687738" cy="24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942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16D447-79E7-111C-61D3-DA071AAD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032" y="743552"/>
            <a:ext cx="9153626" cy="777240"/>
          </a:xfrm>
        </p:spPr>
        <p:txBody>
          <a:bodyPr/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OUR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EFFORTS TO ADD TO THE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2D4763-E6D2-47A1-BF35-9D62159FD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combined the face detection and IR sensor technology to solve multiple person at one time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AB790E-DEDD-1A3B-125A-CD3455B45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444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4FC667D-ECD6-0FD4-51FA-73227EF953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r>
              <a:rPr lang="en-GB" dirty="0"/>
              <a:t>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E3A2420-53A3-2A64-F862-5D70E4D7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392" y="4342196"/>
            <a:ext cx="2088338" cy="1624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57E8AB5-35BC-276B-389F-489C38C1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99" y="4048333"/>
            <a:ext cx="2192622" cy="1456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BDE2533-8173-6BCD-B723-F9587A23D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63" t="18156" r="14818" b="13015"/>
          <a:stretch/>
        </p:blipFill>
        <p:spPr>
          <a:xfrm>
            <a:off x="5433927" y="4054305"/>
            <a:ext cx="1893303" cy="1347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7E7CB60-42A5-29FC-7B8E-D9DFD44D0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" t="147" r="-1542" b="6796"/>
          <a:stretch/>
        </p:blipFill>
        <p:spPr>
          <a:xfrm>
            <a:off x="3568088" y="4210722"/>
            <a:ext cx="1371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537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6FBF9E-D411-320A-1E2A-C7BA9CB68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05" y="49448"/>
            <a:ext cx="11283696" cy="1325880"/>
          </a:xfrm>
        </p:spPr>
        <p:txBody>
          <a:bodyPr/>
          <a:lstStyle/>
          <a:p>
            <a:r>
              <a:rPr lang="en-US" sz="5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YET TO BE SLOVED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6A9881-3917-4A16-4CD8-B2004B1A88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4800" y="1554142"/>
            <a:ext cx="9738282" cy="7498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 is TEMPERATURE SENSITIVE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1F40253-3ACB-9A22-6CD3-6DA210D2FB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8916" y="1456547"/>
            <a:ext cx="960120" cy="960120"/>
          </a:xfrm>
        </p:spPr>
        <p:txBody>
          <a:bodyPr/>
          <a:lstStyle/>
          <a:p>
            <a:r>
              <a:rPr lang="en-IN" dirty="0" smtClean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D53589-5CC1-2A9E-2DDF-AB0D205BD5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76399" y="2553130"/>
            <a:ext cx="9636683" cy="7498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IS 80 CM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625ADCE-C841-73A0-E622-4DCD481118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8916" y="2497886"/>
            <a:ext cx="960120" cy="960120"/>
          </a:xfrm>
        </p:spPr>
        <p:txBody>
          <a:bodyPr/>
          <a:lstStyle/>
          <a:p>
            <a:r>
              <a:rPr lang="en-IN" dirty="0" smtClean="0"/>
              <a:t>2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B84F74D-7D64-D29B-A1D5-48F58477B4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76400" y="3619839"/>
            <a:ext cx="9636684" cy="7498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AND EXIT AT SAME TIME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E73CAEC-F647-9464-6683-51AC7F880F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8916" y="3539225"/>
            <a:ext cx="960120" cy="960120"/>
          </a:xfrm>
        </p:spPr>
        <p:txBody>
          <a:bodyPr/>
          <a:lstStyle/>
          <a:p>
            <a:r>
              <a:rPr lang="en-IN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30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_68494365_TF22529792_Win32" id="{8F6FD920-D06E-496E-9FFC-CF9BE557E1B0}" vid="{4F1DE8F7-F136-4BC1-A645-24B6270234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B0F111-FD6B-4279-A9B8-A9ADF27746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65A588-1D2A-427C-AA32-A236D95C8F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3441F37-C10B-49C7-9131-D813AD6E948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3957</TotalTime>
  <Words>304</Words>
  <Application>Microsoft Macintosh PowerPoint</Application>
  <PresentationFormat>Custom</PresentationFormat>
  <Paragraphs>68</Paragraphs>
  <Slides>11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3" baseType="lpstr">
      <vt:lpstr>Office Theme</vt:lpstr>
      <vt:lpstr>ARDUINO  VISITOR COUNTER PROJECT  </vt:lpstr>
      <vt:lpstr>COMPONENTS OF THIS DEVICE</vt:lpstr>
      <vt:lpstr>What Is This Device ??</vt:lpstr>
      <vt:lpstr>INTRODUCTION</vt:lpstr>
      <vt:lpstr>OBJECTIVE</vt:lpstr>
      <vt:lpstr>METHODOLOGY</vt:lpstr>
      <vt:lpstr>METHODOLOGY</vt:lpstr>
      <vt:lpstr> OUR EFFORTS TO ADD TO THE TECHNOLOGY</vt:lpstr>
      <vt:lpstr>PROBLEMS YET TO BE SLOVED</vt:lpstr>
      <vt:lpstr>OUR TEAM</vt:lpstr>
      <vt:lpstr>THANK  YOU !!</vt:lpstr>
      <vt:lpstr>Custom Show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Microsoft Office User</dc:creator>
  <cp:lastModifiedBy>sonis</cp:lastModifiedBy>
  <cp:revision>42</cp:revision>
  <dcterms:created xsi:type="dcterms:W3CDTF">2023-01-26T18:09:54Z</dcterms:created>
  <dcterms:modified xsi:type="dcterms:W3CDTF">2023-03-30T05:30:57Z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